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5"/>
  </p:notesMasterIdLst>
  <p:sldIdLst>
    <p:sldId id="256" r:id="rId2"/>
    <p:sldId id="271" r:id="rId3"/>
    <p:sldId id="270" r:id="rId4"/>
  </p:sldIdLst>
  <p:sldSz cx="9144000" cy="5143500" type="screen16x9"/>
  <p:notesSz cx="6858000" cy="9144000"/>
  <p:embeddedFontLst>
    <p:embeddedFont>
      <p:font typeface="Exo 2" panose="020B0604020202020204" charset="0"/>
      <p:regular r:id="rId6"/>
      <p:bold r:id="rId7"/>
      <p:italic r:id="rId8"/>
      <p:boldItalic r:id="rId9"/>
    </p:embeddedFont>
    <p:embeddedFont>
      <p:font typeface="Yellowtail" panose="020B0604020202020204" charset="0"/>
      <p:regular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836D50-729E-42E0-8734-7AC1A03723AB}">
  <a:tblStyle styleId="{F1836D50-729E-42E0-8734-7AC1A0372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15" autoAdjust="0"/>
    <p:restoredTop sz="88014" autoAdjust="0"/>
  </p:normalViewPr>
  <p:slideViewPr>
    <p:cSldViewPr snapToGrid="0">
      <p:cViewPr>
        <p:scale>
          <a:sx n="71" d="100"/>
          <a:sy n="71" d="100"/>
        </p:scale>
        <p:origin x="1950" y="9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gif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e5d457a22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e5d457a22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e5d457a2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e5d457a2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8600" y="2826550"/>
            <a:ext cx="7306800" cy="933000"/>
          </a:xfrm>
          <a:prstGeom prst="rect">
            <a:avLst/>
          </a:prstGeom>
          <a:effectLst>
            <a:outerShdw dist="38100" dir="414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00000" y="3810318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2100" y="-2302350"/>
            <a:ext cx="9748200" cy="974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74277" y="-1325973"/>
            <a:ext cx="7795500" cy="77955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SECTION_HEADER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/>
          <p:nvPr/>
        </p:nvSpPr>
        <p:spPr>
          <a:xfrm>
            <a:off x="1166119" y="-577331"/>
            <a:ext cx="6811800" cy="6811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312950" y="-1430500"/>
            <a:ext cx="8518200" cy="8518200"/>
          </a:xfrm>
          <a:prstGeom prst="ellipse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TWO_COLUMNS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>
            <a:off x="7304838" y="-1538325"/>
            <a:ext cx="3937800" cy="3937800"/>
            <a:chOff x="312950" y="-1430500"/>
            <a:chExt cx="3937800" cy="3937800"/>
          </a:xfrm>
        </p:grpSpPr>
        <p:sp>
          <p:nvSpPr>
            <p:cNvPr id="226" name="Google Shape;226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-2098637" y="-1538325"/>
            <a:ext cx="3937800" cy="3937800"/>
            <a:chOff x="312950" y="-1430500"/>
            <a:chExt cx="3937800" cy="3937800"/>
          </a:xfrm>
        </p:grpSpPr>
        <p:sp>
          <p:nvSpPr>
            <p:cNvPr id="229" name="Google Shape;229;p31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2985375" y="517200"/>
            <a:ext cx="5842800" cy="17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1083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982800" y="1374338"/>
            <a:ext cx="3790200" cy="16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" name="Google Shape;53;p9"/>
          <p:cNvGrpSpPr/>
          <p:nvPr/>
        </p:nvGrpSpPr>
        <p:grpSpPr>
          <a:xfrm>
            <a:off x="7554010" y="-1266764"/>
            <a:ext cx="2494596" cy="2494596"/>
            <a:chOff x="312950" y="-1430500"/>
            <a:chExt cx="3937800" cy="3937800"/>
          </a:xfrm>
        </p:grpSpPr>
        <p:sp>
          <p:nvSpPr>
            <p:cNvPr id="54" name="Google Shape;54;p9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9"/>
          <p:cNvSpPr/>
          <p:nvPr/>
        </p:nvSpPr>
        <p:spPr>
          <a:xfrm>
            <a:off x="820200" y="4445025"/>
            <a:ext cx="7503600" cy="228000"/>
          </a:xfrm>
          <a:prstGeom prst="roundRect">
            <a:avLst>
              <a:gd name="adj" fmla="val 35018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671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dist="28575" dir="3600000" algn="bl" rotWithShape="0">
              <a:schemeClr val="dk2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Yellowtail"/>
              <a:buNone/>
              <a:defRPr sz="4000" b="1">
                <a:solidFill>
                  <a:schemeClr val="lt1"/>
                </a:solidFill>
                <a:latin typeface="Yellowtail"/>
                <a:ea typeface="Yellowtail"/>
                <a:cs typeface="Yellowtail"/>
                <a:sym typeface="Yellowtai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●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Char char="○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Exo 2"/>
              <a:buChar char="■"/>
              <a:defRPr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6" r:id="rId3"/>
    <p:sldLayoutId id="2147483677" r:id="rId4"/>
    <p:sldLayoutId id="2147483681" r:id="rId5"/>
    <p:sldLayoutId id="2147483683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ynthwave gifs | WiffleGif">
            <a:extLst>
              <a:ext uri="{FF2B5EF4-FFF2-40B4-BE49-F238E27FC236}">
                <a16:creationId xmlns:a16="http://schemas.microsoft.com/office/drawing/2014/main" id="{BE0F7E43-7982-4DF2-8BD9-7EEDC442073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-332816"/>
            <a:ext cx="9144004" cy="685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0" name="Google Shape;270;p34"/>
          <p:cNvSpPr txBox="1">
            <a:spLocks noGrp="1"/>
          </p:cNvSpPr>
          <p:nvPr>
            <p:ph type="ctrTitle" idx="4294967295"/>
          </p:nvPr>
        </p:nvSpPr>
        <p:spPr>
          <a:xfrm rot="20846575">
            <a:off x="1290919" y="1173536"/>
            <a:ext cx="4357688" cy="19097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accent5"/>
                </a:solidFill>
              </a:rPr>
              <a:t>2023</a:t>
            </a:r>
            <a:r>
              <a:rPr lang="en" sz="5400" dirty="0">
                <a:solidFill>
                  <a:schemeClr val="bg1"/>
                </a:solidFill>
              </a:rPr>
              <a:t> Hyland Hackathon</a:t>
            </a:r>
            <a:endParaRPr sz="5400" dirty="0">
              <a:solidFill>
                <a:schemeClr val="bg1"/>
              </a:solidFill>
            </a:endParaRPr>
          </a:p>
        </p:txBody>
      </p:sp>
      <p:sp>
        <p:nvSpPr>
          <p:cNvPr id="34" name="Google Shape;268;p34">
            <a:extLst>
              <a:ext uri="{FF2B5EF4-FFF2-40B4-BE49-F238E27FC236}">
                <a16:creationId xmlns:a16="http://schemas.microsoft.com/office/drawing/2014/main" id="{D0FFE5F5-E0FB-4008-A749-05CE4ADEA520}"/>
              </a:ext>
            </a:extLst>
          </p:cNvPr>
          <p:cNvSpPr txBox="1">
            <a:spLocks/>
          </p:cNvSpPr>
          <p:nvPr/>
        </p:nvSpPr>
        <p:spPr>
          <a:xfrm rot="20765706">
            <a:off x="1430839" y="4274338"/>
            <a:ext cx="3043002" cy="586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Exo 2"/>
              <a:buNone/>
              <a:defRPr sz="17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Exo 2"/>
              <a:buNone/>
              <a:defRPr sz="1800" b="0" i="0" u="none" strike="noStrike" cap="none">
                <a:solidFill>
                  <a:schemeClr val="lt2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marL="0" indent="0" algn="r"/>
            <a:r>
              <a:rPr lang="en-US" sz="1800" b="1" dirty="0">
                <a:solidFill>
                  <a:schemeClr val="tx2"/>
                </a:solidFill>
              </a:rPr>
              <a:t>Sunday, January 8</a:t>
            </a:r>
            <a:r>
              <a:rPr lang="en-US" sz="1800" b="1" baseline="30000" dirty="0">
                <a:solidFill>
                  <a:schemeClr val="tx2"/>
                </a:solidFill>
              </a:rPr>
              <a:t>th</a:t>
            </a:r>
            <a:r>
              <a:rPr lang="en-US" sz="1800" b="1" dirty="0">
                <a:solidFill>
                  <a:schemeClr val="tx2"/>
                </a:solidFill>
              </a:rPr>
              <a:t> 2023</a:t>
            </a:r>
          </a:p>
        </p:txBody>
      </p:sp>
      <p:sp>
        <p:nvSpPr>
          <p:cNvPr id="9" name="Google Shape;269;p34">
            <a:extLst>
              <a:ext uri="{FF2B5EF4-FFF2-40B4-BE49-F238E27FC236}">
                <a16:creationId xmlns:a16="http://schemas.microsoft.com/office/drawing/2014/main" id="{1DB3A8B9-0068-4A41-91B5-E59209FBC377}"/>
              </a:ext>
            </a:extLst>
          </p:cNvPr>
          <p:cNvSpPr/>
          <p:nvPr/>
        </p:nvSpPr>
        <p:spPr>
          <a:xfrm>
            <a:off x="7154682" y="80090"/>
            <a:ext cx="1989318" cy="2165570"/>
          </a:xfrm>
          <a:prstGeom prst="rect">
            <a:avLst/>
          </a:prstGeom>
        </p:spPr>
        <p:txBody>
          <a:bodyPr>
            <a:prstTxWarp prst="textPlain">
              <a:avLst>
                <a:gd name="adj" fmla="val 40815"/>
              </a:avLst>
            </a:prstTxWarp>
          </a:bodyPr>
          <a:lstStyle/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FINAL</a:t>
            </a:r>
          </a:p>
          <a:p>
            <a:pPr lvl="0" algn="ctr"/>
            <a:r>
              <a:rPr lang="en-US" b="1" i="0" dirty="0"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gradFill>
                  <a:gsLst>
                    <a:gs pos="0">
                      <a:srgbClr val="FFFFFF"/>
                    </a:gs>
                    <a:gs pos="21000">
                      <a:srgbClr val="5AADFF"/>
                    </a:gs>
                    <a:gs pos="39000">
                      <a:srgbClr val="5A71FF"/>
                    </a:gs>
                    <a:gs pos="46000">
                      <a:srgbClr val="FF9AD9"/>
                    </a:gs>
                    <a:gs pos="64000">
                      <a:srgbClr val="FF5BD9"/>
                    </a:gs>
                    <a:gs pos="87000">
                      <a:srgbClr val="FF6B4D"/>
                    </a:gs>
                    <a:gs pos="100000">
                      <a:srgbClr val="FFD8D1"/>
                    </a:gs>
                  </a:gsLst>
                  <a:lin ang="5400012" scaled="0"/>
                </a:gradFill>
                <a:latin typeface="+mj-lt"/>
              </a:rPr>
              <a:t>DAY</a:t>
            </a:r>
            <a:endParaRPr b="1" i="0" dirty="0"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gradFill>
                <a:gsLst>
                  <a:gs pos="0">
                    <a:srgbClr val="FFFFFF"/>
                  </a:gs>
                  <a:gs pos="21000">
                    <a:srgbClr val="5AADFF"/>
                  </a:gs>
                  <a:gs pos="39000">
                    <a:srgbClr val="5A71FF"/>
                  </a:gs>
                  <a:gs pos="46000">
                    <a:srgbClr val="FF9AD9"/>
                  </a:gs>
                  <a:gs pos="64000">
                    <a:srgbClr val="FF5BD9"/>
                  </a:gs>
                  <a:gs pos="87000">
                    <a:srgbClr val="FF6B4D"/>
                  </a:gs>
                  <a:gs pos="100000">
                    <a:srgbClr val="FFD8D1"/>
                  </a:gs>
                </a:gsLst>
                <a:lin ang="5400012" scaled="0"/>
              </a:gra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9"/>
          <p:cNvSpPr txBox="1">
            <a:spLocks noGrp="1"/>
          </p:cNvSpPr>
          <p:nvPr>
            <p:ph type="title"/>
          </p:nvPr>
        </p:nvSpPr>
        <p:spPr>
          <a:xfrm>
            <a:off x="3982799" y="1026450"/>
            <a:ext cx="4291771" cy="1957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Submit your</a:t>
            </a:r>
            <a:br>
              <a:rPr lang="en" b="0" dirty="0"/>
            </a:br>
            <a:r>
              <a:rPr lang="en" b="0" dirty="0"/>
              <a:t>video pitch by</a:t>
            </a:r>
            <a:br>
              <a:rPr lang="en" b="0" dirty="0"/>
            </a:br>
            <a:r>
              <a:rPr lang="en" sz="4400" dirty="0"/>
              <a:t>1PM ET TODAY!</a:t>
            </a:r>
            <a:endParaRPr dirty="0"/>
          </a:p>
        </p:txBody>
      </p:sp>
      <p:sp>
        <p:nvSpPr>
          <p:cNvPr id="1289" name="Google Shape;1289;p49"/>
          <p:cNvSpPr txBox="1">
            <a:spLocks noGrp="1"/>
          </p:cNvSpPr>
          <p:nvPr>
            <p:ph type="subTitle" idx="1"/>
          </p:nvPr>
        </p:nvSpPr>
        <p:spPr>
          <a:xfrm>
            <a:off x="3982800" y="3130063"/>
            <a:ext cx="37902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dirty="0"/>
              <a:t>Instructions at</a:t>
            </a:r>
          </a:p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 sz="2000" b="1" dirty="0">
                <a:solidFill>
                  <a:schemeClr val="bg1"/>
                </a:solidFill>
              </a:rPr>
              <a:t>tinyurl.com/hackhyland2023</a:t>
            </a: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1290" name="Google Shape;1290;p49"/>
          <p:cNvSpPr/>
          <p:nvPr/>
        </p:nvSpPr>
        <p:spPr>
          <a:xfrm>
            <a:off x="1201725" y="1026450"/>
            <a:ext cx="2318400" cy="2886600"/>
          </a:xfrm>
          <a:prstGeom prst="roundRect">
            <a:avLst>
              <a:gd name="adj" fmla="val 1579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300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1" name="Google Shape;1291;p49"/>
          <p:cNvPicPr preferRelativeResize="0"/>
          <p:nvPr/>
        </p:nvPicPr>
        <p:blipFill rotWithShape="1">
          <a:blip r:embed="rId3">
            <a:alphaModFix amt="70000"/>
          </a:blip>
          <a:srcRect t="304" b="304"/>
          <a:stretch/>
        </p:blipFill>
        <p:spPr>
          <a:xfrm>
            <a:off x="1446825" y="1258350"/>
            <a:ext cx="1828200" cy="242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olAnimeHustler ʕु-̫͡-ʔु”♬ !: ʕु-̫͡-ʔु”-- The 700 Post Celebration Of  Awesomeness!">
            <a:extLst>
              <a:ext uri="{FF2B5EF4-FFF2-40B4-BE49-F238E27FC236}">
                <a16:creationId xmlns:a16="http://schemas.microsoft.com/office/drawing/2014/main" id="{1DEF1837-3DCD-44D0-9D0D-773489C1E95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7605"/>
            <a:ext cx="9144000" cy="658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76" name="Google Shape;1276;p48"/>
          <p:cNvSpPr txBox="1">
            <a:spLocks noGrp="1"/>
          </p:cNvSpPr>
          <p:nvPr>
            <p:ph type="title"/>
          </p:nvPr>
        </p:nvSpPr>
        <p:spPr>
          <a:xfrm>
            <a:off x="944880" y="1346286"/>
            <a:ext cx="5791200" cy="14020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Good Luck!</a:t>
            </a:r>
            <a:endParaRPr dirty="0"/>
          </a:p>
        </p:txBody>
      </p:sp>
      <p:grpSp>
        <p:nvGrpSpPr>
          <p:cNvPr id="1278" name="Google Shape;1278;p48"/>
          <p:cNvGrpSpPr/>
          <p:nvPr/>
        </p:nvGrpSpPr>
        <p:grpSpPr>
          <a:xfrm>
            <a:off x="-2493387" y="-1916850"/>
            <a:ext cx="3937800" cy="3937800"/>
            <a:chOff x="312950" y="-1430500"/>
            <a:chExt cx="3937800" cy="3937800"/>
          </a:xfrm>
        </p:grpSpPr>
        <p:sp>
          <p:nvSpPr>
            <p:cNvPr id="1279" name="Google Shape;1279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8"/>
          <p:cNvGrpSpPr/>
          <p:nvPr/>
        </p:nvGrpSpPr>
        <p:grpSpPr>
          <a:xfrm>
            <a:off x="6646838" y="3394325"/>
            <a:ext cx="3937800" cy="3937800"/>
            <a:chOff x="312950" y="-1430500"/>
            <a:chExt cx="3937800" cy="3937800"/>
          </a:xfrm>
        </p:grpSpPr>
        <p:sp>
          <p:nvSpPr>
            <p:cNvPr id="1282" name="Google Shape;1282;p48"/>
            <p:cNvSpPr/>
            <p:nvPr/>
          </p:nvSpPr>
          <p:spPr>
            <a:xfrm>
              <a:off x="312950" y="-1430500"/>
              <a:ext cx="3937800" cy="3937800"/>
            </a:xfrm>
            <a:prstGeom prst="ellipse">
              <a:avLst/>
            </a:prstGeom>
            <a:noFill/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1139009" y="-604450"/>
              <a:ext cx="2285700" cy="2285700"/>
            </a:xfrm>
            <a:prstGeom prst="ellipse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3000000" algn="bl" rotWithShape="0">
                <a:schemeClr val="dk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Retro Beach &amp; Palms Newsletter by Slidesgo">
  <a:themeElements>
    <a:clrScheme name="Simple Light">
      <a:dk1>
        <a:srgbClr val="140E30"/>
      </a:dk1>
      <a:lt1>
        <a:srgbClr val="FFE183"/>
      </a:lt1>
      <a:dk2>
        <a:srgbClr val="FF008C"/>
      </a:dk2>
      <a:lt2>
        <a:srgbClr val="FFFFFF"/>
      </a:lt2>
      <a:accent1>
        <a:srgbClr val="00C4F9"/>
      </a:accent1>
      <a:accent2>
        <a:srgbClr val="F2A467"/>
      </a:accent2>
      <a:accent3>
        <a:srgbClr val="2156B6"/>
      </a:accent3>
      <a:accent4>
        <a:srgbClr val="FF9DC7"/>
      </a:accent4>
      <a:accent5>
        <a:srgbClr val="FFFFFF"/>
      </a:accent5>
      <a:accent6>
        <a:srgbClr val="FFFFFF"/>
      </a:accent6>
      <a:hlink>
        <a:srgbClr val="FFE18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31</Words>
  <Application>Microsoft Office PowerPoint</Application>
  <PresentationFormat>On-screen Show (16:9)</PresentationFormat>
  <Paragraphs>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Yellowtail</vt:lpstr>
      <vt:lpstr>Exo 2</vt:lpstr>
      <vt:lpstr>Arial</vt:lpstr>
      <vt:lpstr>Retro Beach &amp; Palms Newsletter by Slidesgo</vt:lpstr>
      <vt:lpstr>2023 Hyland Hackathon</vt:lpstr>
      <vt:lpstr>Submit your video pitch by 1PM ET TODAY!</vt:lpstr>
      <vt:lpstr>Good Luck!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 Hyland Hackathon</dc:title>
  <dc:creator>Joseph Maxwell</dc:creator>
  <cp:lastModifiedBy>Joseph Maxwell</cp:lastModifiedBy>
  <cp:revision>28</cp:revision>
  <dcterms:modified xsi:type="dcterms:W3CDTF">2023-01-03T21:01:14Z</dcterms:modified>
</cp:coreProperties>
</file>